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DC48-BCA2-4CF2-B7EF-F23AA62746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2F59-928D-49DA-9A32-ABA30649F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DC48-BCA2-4CF2-B7EF-F23AA627464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2F59-928D-49DA-9A32-ABA30649F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769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7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53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-1" normalizeH="0" baseline="0" noProof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Arial"/>
                <a:ea typeface="Open Sans"/>
              </a:rPr>
              <a:t>Сайт НТГСПИ:	              </a:t>
            </a:r>
            <a:r>
              <a:rPr kumimoji="0" lang="ru-RU" sz="2800" b="1" i="0" u="none" strike="noStrike" kern="1200" cap="none" spc="-1" normalizeH="0" baseline="0" noProof="0" smtClean="0">
                <a:ln>
                  <a:noFill/>
                </a:ln>
                <a:solidFill>
                  <a:srgbClr val="CC2628"/>
                </a:solidFill>
                <a:effectLst/>
                <a:uLnTx/>
                <a:uFillTx/>
                <a:latin typeface="Arial"/>
                <a:ea typeface="Open Sans"/>
              </a:rPr>
              <a:t>www.ntspi.ru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ru-RU" sz="2800" b="1" i="0" u="none" strike="noStrike" kern="1200" cap="none" spc="-1" normalizeH="0" baseline="0" noProof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Arial"/>
                <a:ea typeface="Open Sans"/>
              </a:rPr>
              <a:t>Тел. деканата ФХО:     </a:t>
            </a:r>
            <a:r>
              <a:rPr kumimoji="0" lang="ru-RU" sz="2800" b="1" i="0" u="none" strike="noStrike" kern="1200" cap="none" spc="-1" normalizeH="0" baseline="0" noProof="0" smtClean="0">
                <a:ln>
                  <a:noFill/>
                </a:ln>
                <a:solidFill>
                  <a:srgbClr val="CC2628"/>
                </a:solidFill>
                <a:effectLst/>
                <a:uLnTx/>
                <a:uFillTx/>
                <a:latin typeface="Arial"/>
                <a:ea typeface="Open Sans"/>
              </a:rPr>
              <a:t>+7 (3435) 25-01-00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ru-RU" sz="2800" b="1" i="0" u="none" strike="noStrike" kern="1200" cap="none" spc="-1" normalizeH="0" baseline="0" noProof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Arial"/>
                <a:ea typeface="Open Sans"/>
              </a:rPr>
              <a:t/>
            </a:r>
            <a:br>
              <a:rPr kumimoji="0" lang="ru-RU" sz="2800" b="1" i="0" u="none" strike="noStrike" kern="1200" cap="none" spc="-1" normalizeH="0" baseline="0" noProof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Arial"/>
                <a:ea typeface="Open Sans"/>
              </a:rPr>
            </a:br>
            <a:r>
              <a:rPr kumimoji="0" lang="ru-RU" sz="2800" b="1" i="0" u="none" strike="noStrike" kern="1200" cap="none" spc="-1" normalizeH="0" baseline="0" noProof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Arial"/>
                <a:ea typeface="Open Sans"/>
              </a:rPr>
              <a:t>	</a:t>
            </a:r>
            <a:br>
              <a:rPr kumimoji="0" lang="ru-RU" sz="2800" b="1" i="0" u="none" strike="noStrike" kern="1200" cap="none" spc="-1" normalizeH="0" baseline="0" noProof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Arial"/>
                <a:ea typeface="Open Sans"/>
              </a:rPr>
            </a:br>
            <a:r>
              <a:rPr kumimoji="0" lang="ru-RU" sz="2800" b="1" i="0" u="none" strike="noStrike" kern="1200" cap="none" spc="-1" normalizeH="0" baseline="0" noProof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Arial"/>
                <a:ea typeface="Open Sans"/>
              </a:rPr>
              <a:t>Электронная почта ФХО:  </a:t>
            </a:r>
            <a:br>
              <a:rPr kumimoji="0" lang="ru-RU" sz="2800" b="1" i="0" u="none" strike="noStrike" kern="1200" cap="none" spc="-1" normalizeH="0" baseline="0" noProof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Arial"/>
                <a:ea typeface="Open Sans"/>
              </a:rPr>
            </a:br>
            <a:r>
              <a:rPr kumimoji="0" lang="ru-RU" sz="2800" b="1" i="0" u="none" strike="noStrike" kern="1200" cap="none" spc="-1" normalizeH="0" baseline="0" noProof="0" smtClean="0">
                <a:ln>
                  <a:noFill/>
                </a:ln>
                <a:solidFill>
                  <a:srgbClr val="195091"/>
                </a:solidFill>
                <a:effectLst/>
                <a:uLnTx/>
                <a:uFillTx/>
                <a:latin typeface="Arial"/>
                <a:ea typeface="Open Sans"/>
              </a:rPr>
              <a:t>                                  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7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623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6477"/>
      </p:ext>
    </p:extLst>
  </p:cSld>
  <p:clrMapOvr>
    <a:masterClrMapping/>
  </p:clrMapOvr>
  <p:transition advTm="534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13972"/>
      </p:ext>
    </p:extLst>
  </p:cSld>
  <p:clrMapOvr>
    <a:masterClrMapping/>
  </p:clrMapOvr>
  <p:transition advTm="428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79339"/>
      </p:ext>
    </p:extLst>
  </p:cSld>
  <p:clrMapOvr>
    <a:masterClrMapping/>
  </p:clrMapOvr>
  <p:transition spd="med" advTm="464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39154"/>
      </p:ext>
    </p:extLst>
  </p:cSld>
  <p:clrMapOvr>
    <a:masterClrMapping/>
  </p:clrMapOvr>
  <p:transition spd="med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НТГСПИ:               www.ntspi.ru  Тел. деканата ФХО:     +7 (3435) 25-01-00    Электронная почта ФХО:       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priemka_4</dc:creator>
  <cp:lastModifiedBy>priemka_4</cp:lastModifiedBy>
  <cp:revision>1</cp:revision>
  <dcterms:created xsi:type="dcterms:W3CDTF">2025-02-24T04:47:29Z</dcterms:created>
  <dcterms:modified xsi:type="dcterms:W3CDTF">2025-02-24T04:47:29Z</dcterms:modified>
</cp:coreProperties>
</file>